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78" r:id="rId5"/>
    <p:sldId id="298" r:id="rId6"/>
    <p:sldId id="305" r:id="rId7"/>
    <p:sldId id="284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57" r:id="rId20"/>
    <p:sldId id="332" r:id="rId21"/>
    <p:sldId id="333" r:id="rId22"/>
    <p:sldId id="335" r:id="rId23"/>
    <p:sldId id="334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4" r:id="rId32"/>
    <p:sldId id="343" r:id="rId33"/>
    <p:sldId id="348" r:id="rId34"/>
    <p:sldId id="345" r:id="rId35"/>
    <p:sldId id="346" r:id="rId36"/>
    <p:sldId id="347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8" r:id="rId46"/>
    <p:sldId id="320" r:id="rId4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1E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000" autoAdjust="0"/>
  </p:normalViewPr>
  <p:slideViewPr>
    <p:cSldViewPr snapToGrid="0">
      <p:cViewPr varScale="1">
        <p:scale>
          <a:sx n="69" d="100"/>
          <a:sy n="69" d="100"/>
        </p:scale>
        <p:origin x="67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B36E9FE-FC7C-483A-A2DF-917ABAFEE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60067E-EBDD-48C7-A809-9760F12B6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7F17-C2C5-4230-9F89-362FD129F089}" type="datetime1">
              <a:rPr lang="ru-RU" smtClean="0"/>
              <a:t>05.01.2024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0FEB3F-85C2-4F75-B1D6-F1987D609D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5B4D7A-EF2B-4DBA-8739-299247F2E1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C03FB-A4EA-4099-B643-3686B1B468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0744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961F58-C1C8-4E5D-9F44-45FD0B46C4F8}" type="datetime1">
              <a:rPr lang="ru-RU" smtClean="0"/>
              <a:t>05.01.2024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0E6F85-6220-421D-9203-84F526C4C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1" name="Подзаголовок 7">
            <a:extLst>
              <a:ext uri="{FF2B5EF4-FFF2-40B4-BE49-F238E27FC236}">
                <a16:creationId xmlns:a16="http://schemas.microsoft.com/office/drawing/2014/main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 rtlCol="0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1400" b="0">
                <a:solidFill>
                  <a:schemeClr val="bg1"/>
                </a:solidFill>
                <a:latin typeface="+mj-lt"/>
              </a:rPr>
              <a:t>Образец подзаголовка</a:t>
            </a:r>
            <a:endParaRPr lang="ru-RU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1A8306-2063-4EE3-B249-F2AA08C30A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E64438-1D32-4E70-8582-6A520002B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954AC3-129F-4075-B216-D22A2C240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7117C9-4AC1-4174-8CED-D839A0508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3200">
                <a:solidFill>
                  <a:schemeClr val="bg1"/>
                </a:solidFill>
              </a:rPr>
              <a:t>Образец заголовка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3648B8AB-3038-447E-A760-83F9D9900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F4B1264E-7B5A-4325-840D-E1994D41E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576" y="75895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id="{30B566CA-63FC-43A4-A9E1-7EC3164CB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8576" y="359359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9901" y="693738"/>
            <a:ext cx="3522980" cy="5446712"/>
          </a:xfrm>
        </p:spPr>
        <p:txBody>
          <a:bodyPr rtlCol="0"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rtlCol="0" anchor="b">
            <a:normAutofit/>
          </a:bodyPr>
          <a:lstStyle/>
          <a:p>
            <a:pPr rtl="0"/>
            <a:r>
              <a:rPr lang="ru-RU" sz="2800"/>
              <a:t>Образец заголовка</a:t>
            </a:r>
            <a:endParaRPr lang="ru-RU" sz="280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 rtlCol="0"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rtlCol="0" anchor="b"/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rtlCol="0" anchor="b"/>
          <a:lstStyle>
            <a:lvl1pPr>
              <a:defRPr sz="3200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rtlCol="0"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/>
              <a:t>Объект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39">
            <a:extLst>
              <a:ext uri="{FF2B5EF4-FFF2-40B4-BE49-F238E27FC236}">
                <a16:creationId xmlns:a16="http://schemas.microsoft.com/office/drawing/2014/main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39">
            <a:extLst>
              <a:ext uri="{FF2B5EF4-FFF2-40B4-BE49-F238E27FC236}">
                <a16:creationId xmlns:a16="http://schemas.microsoft.com/office/drawing/2014/main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5" name="Дата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Рисунок 11">
            <a:extLst>
              <a:ext uri="{FF2B5EF4-FFF2-40B4-BE49-F238E27FC236}">
                <a16:creationId xmlns:a16="http://schemas.microsoft.com/office/drawing/2014/main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 rtlCol="0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ru-RU"/>
              <a:t>Содержимое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>
                <a:solidFill>
                  <a:schemeClr val="bg1"/>
                </a:solidFill>
              </a:rPr>
              <a:t>Образец заголовка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1400">
                <a:solidFill>
                  <a:schemeClr val="bg1"/>
                </a:solidFill>
              </a:rPr>
              <a:t>Образец подзаголовка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7" name="Рисунок 45">
            <a:extLst>
              <a:ext uri="{FF2B5EF4-FFF2-40B4-BE49-F238E27FC236}">
                <a16:creationId xmlns:a16="http://schemas.microsoft.com/office/drawing/2014/main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8" name="Дата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9" name="Номер слайда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46EB34-1B8B-4396-BFD2-98D14076D4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E69A3D-D17E-4FD6-87AB-82FA30AC0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AE216A4-83E5-4AF8-83B6-82171757B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43141D-24A2-4BE2-B276-C20C06CB9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ru-RU" sz="3600">
                <a:solidFill>
                  <a:schemeClr val="bg1"/>
                </a:solidFill>
              </a:rPr>
              <a:t>Образец заголовка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ru-RU" sz="1200">
                <a:solidFill>
                  <a:schemeClr val="bg1"/>
                </a:solidFill>
              </a:rPr>
              <a:t>Образец подзаголовка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BBCEB0-C572-483A-88B2-C65A607EC2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4DDF8D-E0F6-454C-9BC5-15EF5630F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команда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Понедельник, 1 февраля 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5CF8EE9-A776-4052-ABB2-29666265C5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dirty="0"/>
              <a:t>Понедельник, 1 февраля 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C01389E6-C847-4AD0-B56D-D205B2EAB1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97" y="987386"/>
            <a:ext cx="3699628" cy="34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C474F-2B83-715C-970D-68453E73F164}"/>
              </a:ext>
            </a:extLst>
          </p:cNvPr>
          <p:cNvSpPr txBox="1"/>
          <p:nvPr/>
        </p:nvSpPr>
        <p:spPr>
          <a:xfrm>
            <a:off x="1" y="1471353"/>
            <a:ext cx="3931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деловых женщин 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г. Алматы</a:t>
            </a:r>
          </a:p>
          <a:p>
            <a:pPr algn="ctr" rtl="0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январь-июнь 2023г.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72BA11-04EF-5FAE-2EEE-8C963342041F}"/>
              </a:ext>
            </a:extLst>
          </p:cNvPr>
          <p:cNvSpPr txBox="1"/>
          <p:nvPr/>
        </p:nvSpPr>
        <p:spPr>
          <a:xfrm>
            <a:off x="4735996" y="5139022"/>
            <a:ext cx="69607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/>
                </a:solidFill>
                <a:latin typeface="MS Reference Sans Serif" panose="020B0604030504040204" pitchFamily="34" charset="0"/>
                <a:ea typeface="Malgun Gothic" panose="020B0503020000020004" pitchFamily="34" charset="-127"/>
              </a:rPr>
              <a:t>«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Быть видимой и значимой, а значит, </a:t>
            </a:r>
          </a:p>
          <a:p>
            <a:pPr algn="ctr"/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быть профессионалом и лидером»</a:t>
            </a:r>
          </a:p>
        </p:txBody>
      </p:sp>
    </p:spTree>
    <p:extLst>
      <p:ext uri="{BB962C8B-B14F-4D97-AF65-F5344CB8AC3E}">
        <p14:creationId xmlns:p14="http://schemas.microsoft.com/office/powerpoint/2010/main" val="73898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460299" y="4564954"/>
            <a:ext cx="5224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</a:t>
            </a:r>
          </a:p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.2023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5C6CC7-7FE3-45BC-B800-7058C046F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685173" cy="43221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C0F34A-7017-49C5-ADDC-94D342AF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799" y="1228344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8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11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08746" y="2044005"/>
            <a:ext cx="53979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Тренинг на тему:</a:t>
            </a: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построить эффективный отдел продаж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0C3A79-4B66-4F6E-9C75-77D4B4489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5" y="0"/>
            <a:ext cx="5987845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440634" y="2539509"/>
            <a:ext cx="52248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Тренинг на тему: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Адаптация сотрудников поколения «Z» в корпоративную культуру</a:t>
            </a:r>
            <a:endParaRPr lang="ru-RU" sz="2800" b="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F56AC3-9C8E-4BCA-AE05-8D8587BDB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65" y="1"/>
            <a:ext cx="4727189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5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2467" y="109908"/>
            <a:ext cx="103870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Менторинг в формате «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менторов»</a:t>
            </a:r>
            <a:endParaRPr lang="ru-RU" sz="40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14704" y="1255193"/>
            <a:ext cx="445304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заключается в полном разборе запроса менти сразу 3-4 менторов,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менти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своего рода «мозговой штурм»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20.02.2023г.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0D7311-D7A2-4A52-8342-CF15F7498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81"/>
            <a:ext cx="6852143" cy="56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14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0439" y="109908"/>
            <a:ext cx="113759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2023 г. в городе Астана</a:t>
            </a:r>
          </a:p>
          <a:p>
            <a:pPr algn="ctr"/>
            <a:r>
              <a:rPr lang="ru-RU" sz="24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Торж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ественная церемония награждения </a:t>
            </a:r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kk-KZ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</a:t>
            </a:r>
          </a:p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«Караван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доброты»</a:t>
            </a:r>
            <a:endParaRPr lang="ru-RU" sz="24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825563-78F1-4EA1-ACAC-04B52076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34" y="1422512"/>
            <a:ext cx="5609928" cy="4987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C33AF1-71D8-4AE6-A782-1D7FBF59A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867" y="1616437"/>
            <a:ext cx="3024521" cy="3960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59ED38-CD7D-4BDF-898D-83269737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" y="1616437"/>
            <a:ext cx="2970513" cy="39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4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6" y="313799"/>
            <a:ext cx="1431884" cy="13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DB902-C77F-4E66-90BE-D7D00771DC9C}"/>
              </a:ext>
            </a:extLst>
          </p:cNvPr>
          <p:cNvSpPr txBox="1"/>
          <p:nvPr/>
        </p:nvSpPr>
        <p:spPr>
          <a:xfrm>
            <a:off x="461914" y="187337"/>
            <a:ext cx="99735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 марта 2023 г. в городе Алматы</a:t>
            </a:r>
          </a:p>
          <a:p>
            <a:pPr algn="ctr"/>
            <a:r>
              <a:rPr lang="ru-RU" sz="28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Торж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ественная церемония награждения номинантов и лауреатов 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kk-KZ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</a:t>
            </a:r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Караван доброты»</a:t>
            </a:r>
            <a:endParaRPr lang="ru-RU" sz="28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8E15C-1E7F-4EF1-92FA-C9B00F15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94" y="1890287"/>
            <a:ext cx="5146717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773BCA-1FF8-4D08-BD75-808241E42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15" y="1890287"/>
            <a:ext cx="51467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6" y="313799"/>
            <a:ext cx="1431884" cy="13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DB902-C77F-4E66-90BE-D7D00771DC9C}"/>
              </a:ext>
            </a:extLst>
          </p:cNvPr>
          <p:cNvSpPr txBox="1"/>
          <p:nvPr/>
        </p:nvSpPr>
        <p:spPr>
          <a:xfrm>
            <a:off x="461914" y="187337"/>
            <a:ext cx="99735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 марта 2023 г. в городе Алматы</a:t>
            </a:r>
          </a:p>
          <a:p>
            <a:pPr algn="ctr"/>
            <a:r>
              <a:rPr lang="ru-RU" sz="280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Торж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ественная церемония награждения номинантов и лауреатов 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kk-KZ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</a:t>
            </a:r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Караван доброты»</a:t>
            </a:r>
            <a:endParaRPr lang="ru-RU" sz="28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E4F86-E3D3-4449-87D1-6F3361AB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69" y="1637994"/>
            <a:ext cx="4770748" cy="47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1022554" y="5679865"/>
            <a:ext cx="10146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06.03. 2023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E0EEEE-BEF4-47BE-83EC-7272AA2A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1" y="224022"/>
            <a:ext cx="7184103" cy="5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18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2846" y="221071"/>
            <a:ext cx="103870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kk-KZ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бизнеса члена молодежного крыла </a:t>
            </a:r>
          </a:p>
          <a:p>
            <a:pPr algn="ctr" rtl="0"/>
            <a:r>
              <a:rPr lang="kk-KZ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«Жас </a:t>
            </a:r>
            <a:r>
              <a:rPr lang="kk-KZ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қанаттар</a:t>
            </a:r>
            <a:r>
              <a:rPr lang="kk-KZ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Маргариты Мухитдиновой 14.03.2023г.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09AEE-5ED8-4274-AB33-9EDC4CE7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8" y="1433347"/>
            <a:ext cx="5555673" cy="4976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72" y="86014"/>
            <a:ext cx="143268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19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08" y="176409"/>
            <a:ext cx="1286022" cy="12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7E33D-082C-494C-8DFE-B3FE27D0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85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80B65-3FDC-424A-939B-19212AAB2971}"/>
              </a:ext>
            </a:extLst>
          </p:cNvPr>
          <p:cNvSpPr txBox="1"/>
          <p:nvPr/>
        </p:nvSpPr>
        <p:spPr>
          <a:xfrm>
            <a:off x="7139985" y="2167730"/>
            <a:ext cx="47490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Заседание членов Правления АДЖ</a:t>
            </a: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городу Алматы</a:t>
            </a:r>
          </a:p>
          <a:p>
            <a:pPr algn="ctr"/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27.03.2023г.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1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1156" y="427341"/>
            <a:ext cx="9683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членов АДЖ по г. Алматы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- 46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крыло –24 членов.  Молодежное крыло - 22членов</a:t>
            </a:r>
            <a:endParaRPr lang="ru-RU" sz="20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61156" y="1135227"/>
            <a:ext cx="77051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 января по июнь состав АДЖ  пополнился  5 новыми членами: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5F46EB-31E4-4B54-84FE-730A9989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56" y="1960776"/>
            <a:ext cx="6422080" cy="42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20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08" y="176409"/>
            <a:ext cx="1286022" cy="12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C474F-2B83-715C-970D-68453E73F164}"/>
              </a:ext>
            </a:extLst>
          </p:cNvPr>
          <p:cNvSpPr txBox="1"/>
          <p:nvPr/>
        </p:nvSpPr>
        <p:spPr>
          <a:xfrm>
            <a:off x="0" y="1471353"/>
            <a:ext cx="40410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Первая встреча рабочей группы по эко-проекту</a:t>
            </a:r>
          </a:p>
          <a:p>
            <a:pPr algn="ctr" rtl="0"/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«Мой любимый город»</a:t>
            </a:r>
          </a:p>
          <a:p>
            <a:pPr algn="ctr" rtl="0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30.03.2023г.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2EE7E-C10D-4755-8D03-113ABA8A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373" y="1"/>
            <a:ext cx="5143500" cy="64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5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588118" y="351638"/>
            <a:ext cx="5224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</a:t>
            </a:r>
          </a:p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11.04.2023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C1841-30F9-461F-BE4C-4B6A4DE8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9" y="1858725"/>
            <a:ext cx="4739892" cy="42549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5DDDE7-7504-4DC8-B1EB-56941100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819" y="0"/>
            <a:ext cx="4444181" cy="3087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8250C4-0587-44A5-80F4-FF16B093B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03080"/>
            <a:ext cx="4739893" cy="35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85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01072" y="154022"/>
            <a:ext cx="5400009" cy="1279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на тему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«Имиджевый стиль»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72" y="86014"/>
            <a:ext cx="1432684" cy="1347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FA37CE-0C9F-48E1-8ED6-BE0BAB67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7" y="759680"/>
            <a:ext cx="4105582" cy="5474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95E687-309C-482E-B2B8-489C29FA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071" y="1915865"/>
            <a:ext cx="5348748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23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6" y="313799"/>
            <a:ext cx="1431884" cy="13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C474F-2B83-715C-970D-68453E73F164}"/>
              </a:ext>
            </a:extLst>
          </p:cNvPr>
          <p:cNvSpPr txBox="1"/>
          <p:nvPr/>
        </p:nvSpPr>
        <p:spPr>
          <a:xfrm>
            <a:off x="-685926" y="538890"/>
            <a:ext cx="71518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бизнеса члена 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молод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ё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жного </a:t>
            </a:r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крыла </a:t>
            </a:r>
          </a:p>
          <a:p>
            <a:pPr algn="ctr" rtl="0"/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«Жас 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қанаттар</a:t>
            </a:r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12.04.2023г.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A581E-3EB0-49F9-AE78-95C3C39D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216"/>
            <a:ext cx="4070555" cy="4115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ACE81-6AFB-4A68-B0A7-193C58944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136" y="0"/>
            <a:ext cx="6452864" cy="64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6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24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30359" y="2208794"/>
            <a:ext cx="4656841" cy="24858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Круглый стол по проекту «Женщины для женщин» по итогам работы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14.04.2023г.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72" y="86014"/>
            <a:ext cx="1432684" cy="134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F5569A-101B-4190-B84D-ED685C49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39" y="429742"/>
            <a:ext cx="6626942" cy="57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25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5743" y="253793"/>
            <a:ext cx="9147584" cy="1179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Круглый стол по проекту «Женщины для женщин» по итогам работы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72" y="86014"/>
            <a:ext cx="1432684" cy="13473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353BF-0D6A-472E-8232-5E772BC8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1337178"/>
            <a:ext cx="5076591" cy="52967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79AFA-A066-4311-8CA9-A4FF38C4E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079" y="1661651"/>
            <a:ext cx="6589577" cy="43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5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26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-70643" y="302476"/>
            <a:ext cx="5224875" cy="2266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Брифинг по запуску проекта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«Мой любимый город» и </a:t>
            </a: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экологического направления 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Turaqty jol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20.04.2023г.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CD0BC-7AEF-432F-8671-967315C1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99" y="815487"/>
            <a:ext cx="7276657" cy="54574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69FC9-092E-4AF6-AB6B-BF885DBBF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2821514"/>
            <a:ext cx="4267200" cy="38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27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74892" y="2309779"/>
            <a:ext cx="6017341" cy="23121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Высадка деревьев по проекту «Мой любимый город» » и </a:t>
            </a:r>
            <a:r>
              <a:rPr lang="kk-KZ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его </a:t>
            </a: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экологического направления  «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Turaqty jol</a:t>
            </a: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20.04.2023г.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220" y="289231"/>
            <a:ext cx="1432684" cy="1347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AAE38-E20C-40CF-8E09-24629A1E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7" y="289231"/>
            <a:ext cx="4548033" cy="60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73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28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95718" y="200740"/>
            <a:ext cx="9000375" cy="1791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Высадка деревьев по проекту «Мой любимый город» » и </a:t>
            </a:r>
            <a:r>
              <a:rPr lang="kk-KZ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его </a:t>
            </a: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экологического направления  «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Turaqty jol</a:t>
            </a:r>
            <a:r>
              <a:rPr lang="kk-KZ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7" y="200740"/>
            <a:ext cx="1432684" cy="1347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C6126-D498-4E5A-B2CF-D4033A54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1643496"/>
            <a:ext cx="2933159" cy="5013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E3EC8B-E395-4E9E-8099-B4D6DAC2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35" y="1946603"/>
            <a:ext cx="7541342" cy="42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4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660" y="2368772"/>
            <a:ext cx="4847302" cy="2568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глобальном Саммите женщин в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ОАЭ </a:t>
            </a:r>
            <a:r>
              <a:rPr lang="ru-RU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г.Дубай</a:t>
            </a: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04.05.2023г.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69" y="407219"/>
            <a:ext cx="1432684" cy="134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0AA645-371D-4463-B3F0-DB362447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8510"/>
            <a:ext cx="5423981" cy="61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8095" y="388581"/>
            <a:ext cx="10968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796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05.01.2023 г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Первое заседание членов Правления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</a:p>
          <a:p>
            <a:pPr algn="ctr">
              <a:tabLst>
                <a:tab pos="1879600" algn="l"/>
              </a:tabLs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Алматы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C9620-AFAF-4207-9151-286E9AAD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25" y="1206874"/>
            <a:ext cx="3284408" cy="4724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ED0BEC-1AAF-429C-BA02-ACB2B3EC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06" y="1206874"/>
            <a:ext cx="3426794" cy="4724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1E2833-464C-4398-A9C7-D5582CC55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683" y="1972613"/>
            <a:ext cx="4257773" cy="31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21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30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660" y="2368772"/>
            <a:ext cx="4847302" cy="17458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глобальном Саммите женщин в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ОАЭ </a:t>
            </a:r>
            <a:r>
              <a:rPr lang="ru-RU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г.Дубай</a:t>
            </a: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69" y="407219"/>
            <a:ext cx="1432684" cy="1347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A3405B-D97D-4C6F-A7F1-F2776B98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61" y="263128"/>
            <a:ext cx="5328644" cy="59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99094" y="358688"/>
            <a:ext cx="4847302" cy="1179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Совместная фотосессия к </a:t>
            </a: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празднованию Наурыз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0" y="190909"/>
            <a:ext cx="1432684" cy="13473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031B3-C81E-4498-B8CE-CB75B2CB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40" y="140359"/>
            <a:ext cx="4133648" cy="62026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DC3F01-456B-460C-A00F-AFD52C9B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1" y="1706020"/>
            <a:ext cx="5936226" cy="45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7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0720" y="2144674"/>
            <a:ext cx="4726171" cy="2568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Тренинг, Бизнес-завтрак на тему «Личный бренд»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Жакановой Жанар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13.05.2023г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39" y="358688"/>
            <a:ext cx="1432684" cy="1347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68AF61-C308-49BB-AF37-36B929A8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68" y="1171965"/>
            <a:ext cx="5388076" cy="40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6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33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12078" y="2279228"/>
            <a:ext cx="4493341" cy="19525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Заседание членов АДЖ по городу Алматы 16.05.2023г.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406" y="348855"/>
            <a:ext cx="1432684" cy="1347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FBF91-3C45-4FA4-8DE1-A2E45E476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23" y="23954"/>
            <a:ext cx="4778477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34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273486" y="2150941"/>
            <a:ext cx="5224875" cy="233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бизнеса, члена молодежного крыла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«Жас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Жакановой Жанар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669F6-AC60-4FEE-A4C6-007D2DAC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59" y="294968"/>
            <a:ext cx="5224875" cy="58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3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35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6516970" y="2091948"/>
            <a:ext cx="5224875" cy="233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бизнеса, члена молодежного крыла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«Жас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Анель Смаугловой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A7E130-1898-4554-A95E-4002ACE1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411935"/>
            <a:ext cx="5920504" cy="58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3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36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273486" y="2150941"/>
            <a:ext cx="5224875" cy="279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Интенсивный курс по публичным выступлениям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31.05.2023г.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E3EC30-E377-4AD9-9D9C-8BBECADF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3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6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37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08" y="176409"/>
            <a:ext cx="1286022" cy="12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80B65-3FDC-424A-939B-19212AAB2971}"/>
              </a:ext>
            </a:extLst>
          </p:cNvPr>
          <p:cNvSpPr txBox="1"/>
          <p:nvPr/>
        </p:nvSpPr>
        <p:spPr>
          <a:xfrm>
            <a:off x="-146818" y="1902403"/>
            <a:ext cx="48130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Заседание членов Правления АДЖ</a:t>
            </a:r>
            <a:r>
              <a:rPr lang="kk-KZ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городу Алматы</a:t>
            </a:r>
          </a:p>
          <a:p>
            <a:pPr algn="ctr"/>
            <a:r>
              <a:rPr lang="kk-KZ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02.06.2023г.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CD5B1E-F8BE-4415-9024-387581E1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68" y="676373"/>
            <a:ext cx="6156040" cy="55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77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38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08" y="176409"/>
            <a:ext cx="1286022" cy="12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80B65-3FDC-424A-939B-19212AAB2971}"/>
              </a:ext>
            </a:extLst>
          </p:cNvPr>
          <p:cNvSpPr txBox="1"/>
          <p:nvPr/>
        </p:nvSpPr>
        <p:spPr>
          <a:xfrm>
            <a:off x="6920659" y="1518546"/>
            <a:ext cx="4749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Поздравление от Ассоциации деловых женщин по г.Алматы с Международным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днём 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защиты детей отделения в Казахском Научно-Исследовательском институте Онкологии и Радиологии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411C3-6102-483F-B03C-5C75EDDC7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6" y="176409"/>
            <a:ext cx="6223704" cy="62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39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1253765" y="5260157"/>
            <a:ext cx="10237509" cy="183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бизнеса, члена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крыла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«Жас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г.Астана Адамовой Лауры 06.06.2023г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F515D-B40A-4C36-AEF6-EA94D670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1658"/>
            <a:ext cx="5753492" cy="41289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F4C25B-BB9B-4A4D-836D-90945617B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07" y="318655"/>
            <a:ext cx="5370135" cy="41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8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440634" y="2539509"/>
            <a:ext cx="5224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Очередное заседание Ассоциации деловых женщин по городу Алматы </a:t>
            </a:r>
          </a:p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09.01. 2023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0BCEBA-143A-43AE-B39E-C59396C2E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72" y="3795980"/>
            <a:ext cx="3351584" cy="2416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01C5E7-8363-4E9F-83F7-0BF53475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436" y="288450"/>
            <a:ext cx="2355413" cy="3140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5B2E1-9736-4700-9E50-0E2AE3E2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251" y="3071714"/>
            <a:ext cx="2411117" cy="31405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D10C73-C622-4993-BD8F-405BA24B5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857" y="217912"/>
            <a:ext cx="3143729" cy="23577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267D2-5F2F-4080-AAC9-426F09740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36763" y="3739838"/>
            <a:ext cx="2018182" cy="25732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80830B-C91F-4EBB-A175-5F3B5558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251" y="264113"/>
            <a:ext cx="2258843" cy="25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8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40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7098384" y="1121790"/>
            <a:ext cx="4788816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и презентация бизнеса, члена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крыла «Жас </a:t>
            </a:r>
            <a:r>
              <a:rPr lang="kk-KZ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из г.Астана Полины Горбоконь 14.04.2023г.</a:t>
            </a:r>
            <a:endParaRPr lang="ru-RU" sz="28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46DBD52-8D5C-4757-889A-D376F948A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179DD-B120-4165-87A8-A9F5EC26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919" y="3870916"/>
            <a:ext cx="2315826" cy="2455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29C18E-1091-4098-9562-CC2A9E60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01" y="934812"/>
            <a:ext cx="6469423" cy="44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6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41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62636" y="4148501"/>
            <a:ext cx="6190674" cy="20723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Эко-субботник 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проекту</a:t>
            </a:r>
          </a:p>
          <a:p>
            <a:pPr algn="ctr">
              <a:spcAft>
                <a:spcPts val="1000"/>
              </a:spcAft>
            </a:pP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«Мой 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любимый город» </a:t>
            </a: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его 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экологического направления </a:t>
            </a:r>
            <a:endParaRPr lang="kk-KZ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Turaqty jol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17.06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.2023г.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220" y="289231"/>
            <a:ext cx="1432684" cy="1347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D6FE3-393A-47D7-86A3-E2D84B89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4" y="141402"/>
            <a:ext cx="4794782" cy="3194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158518-85DF-410D-97B6-D6AA5DAD6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44" y="3215420"/>
            <a:ext cx="4794782" cy="31945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D714B3-1D7B-4A61-A16B-66D3A93B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36" y="141402"/>
            <a:ext cx="6105108" cy="40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7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42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8110" y="5582730"/>
            <a:ext cx="11132042" cy="678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Заседание членов АДЖ по городу Алматы 28.06.2023г.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6D1E4-384E-4556-9AEC-CD48CEBD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000" y="55251"/>
            <a:ext cx="1432684" cy="1347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7EB54C-ACB2-4EE2-B45D-3EA3D214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925" y="1402584"/>
            <a:ext cx="10030413" cy="40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2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6596DA-69D9-4262-A964-D2F01744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554" y="1150070"/>
            <a:ext cx="6023727" cy="3355942"/>
          </a:xfrm>
        </p:spPr>
        <p:txBody>
          <a:bodyPr/>
          <a:lstStyle/>
          <a:p>
            <a:pPr algn="ctr" rtl="0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EE3D91-C2F3-4248-A1FF-98953B27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43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040F74-FB90-4ED0-A982-8A47209E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33" y="323193"/>
            <a:ext cx="128636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30B745-20C2-4B7C-A430-3F73961B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606" y="445605"/>
            <a:ext cx="11038788" cy="114064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11.01.2023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ервая коучинг-сессия с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ICF Kazakhstan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«Женщины для женщин»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AlmaU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г.Алматы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358052-D21D-4D6E-8E33-DA3D7C0148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674" b="7674"/>
          <a:stretch>
            <a:fillRect/>
          </a:stretch>
        </p:blipFill>
        <p:spPr>
          <a:xfrm>
            <a:off x="3000437" y="1838110"/>
            <a:ext cx="6191125" cy="4114800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6AE7B4A-685B-4BD3-B99A-58CC090D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20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0D7BB7-D04B-4D6C-86B1-392E2402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653A3-8E68-0E37-2EA1-8BED6459E559}"/>
              </a:ext>
            </a:extLst>
          </p:cNvPr>
          <p:cNvSpPr txBox="1"/>
          <p:nvPr/>
        </p:nvSpPr>
        <p:spPr>
          <a:xfrm>
            <a:off x="-148380" y="3446432"/>
            <a:ext cx="6510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Брифинг проекта «Женщины для женщин»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438243-9102-4E8A-B53B-F45CFD8B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358" y="0"/>
            <a:ext cx="2992648" cy="3677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4CEB15-D2BF-42EE-A1D8-49C3A51D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81" y="3902710"/>
            <a:ext cx="3254477" cy="29552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CA2876-E2BF-40D9-BA1E-6EB123717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006" y="2949677"/>
            <a:ext cx="3103353" cy="39083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9785D4-0899-4561-B437-FBC885AD8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20608" cy="34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9840C1-3075-4D73-B22A-96DB70505EAB}"/>
              </a:ext>
            </a:extLst>
          </p:cNvPr>
          <p:cNvSpPr txBox="1"/>
          <p:nvPr/>
        </p:nvSpPr>
        <p:spPr>
          <a:xfrm>
            <a:off x="168612" y="4070780"/>
            <a:ext cx="2345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января 2023г.</a:t>
            </a:r>
            <a:endParaRPr lang="ru-RU" sz="24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7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7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66684" y="411238"/>
            <a:ext cx="10013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Менторинг в формате «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менторов»</a:t>
            </a:r>
            <a:endParaRPr lang="ru-RU" sz="400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36542" y="1489305"/>
            <a:ext cx="448456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заключается в полном разборе запроса менти сразу 3-4 менторов,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менти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своего рода «мозговой штурм» 25.01.2023г.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B9B16-4F49-4FAD-8453-594B39D5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5" y="1489306"/>
            <a:ext cx="6133808" cy="48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15" name="Picture 8" descr="Главная - Торгово-промышленная палата г. Алматы | Ассоциация торговых и  промышленных предприятий">
            <a:extLst>
              <a:ext uri="{FF2B5EF4-FFF2-40B4-BE49-F238E27FC236}">
                <a16:creationId xmlns:a16="http://schemas.microsoft.com/office/drawing/2014/main" id="{687A6810-02B5-63B8-B0CD-FA2BEA5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6" y="200806"/>
            <a:ext cx="1431884" cy="134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0633ECE8-8680-16DE-D263-3FFD66D37225}"/>
              </a:ext>
            </a:extLst>
          </p:cNvPr>
          <p:cNvSpPr txBox="1">
            <a:spLocks/>
          </p:cNvSpPr>
          <p:nvPr/>
        </p:nvSpPr>
        <p:spPr>
          <a:xfrm>
            <a:off x="4240696" y="4767961"/>
            <a:ext cx="7951304" cy="11026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chemeClr val="accent5"/>
              </a:solidFill>
              <a:latin typeface="Arial Narrow" panose="020B0606020202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C474F-2B83-715C-970D-68453E73F164}"/>
              </a:ext>
            </a:extLst>
          </p:cNvPr>
          <p:cNvSpPr txBox="1"/>
          <p:nvPr/>
        </p:nvSpPr>
        <p:spPr>
          <a:xfrm>
            <a:off x="0" y="1471353"/>
            <a:ext cx="55052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бизнеса члена 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молод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ё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жного </a:t>
            </a:r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крыла </a:t>
            </a:r>
          </a:p>
          <a:p>
            <a:pPr algn="ctr" rtl="0"/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«Жас </a:t>
            </a:r>
            <a:r>
              <a:rPr lang="kk-KZ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</a:t>
            </a:r>
            <a:r>
              <a:rPr lang="kk-KZ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анаттар</a:t>
            </a:r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algn="ctr" rtl="0"/>
            <a:r>
              <a:rPr lang="kk-KZ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Алины Хайбуллиной  26.01.2023г.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2823E-E3C4-4F91-80CB-A9779FAC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01" y="68826"/>
            <a:ext cx="4626693" cy="63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5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ru-RU" smtClean="0"/>
              <a:t>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8095" y="388581"/>
            <a:ext cx="10968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бизнеса члена </a:t>
            </a: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молодёжного 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крыла </a:t>
            </a:r>
          </a:p>
          <a:p>
            <a:pPr algn="ctr" rtl="0"/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«Жас </a:t>
            </a: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қанаттар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Зарии Жумановой </a:t>
            </a:r>
            <a:r>
              <a:rPr lang="kk-KZ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01.02.2023г.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60443872-0555-43D8-BC12-3496E47833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E7914BF-FACA-41C1-888C-1693064BD6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5D1B4C-0CAC-4ADA-BCAF-552536D1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0" y="1509544"/>
            <a:ext cx="3004830" cy="4631578"/>
          </a:xfrm>
          <a:prstGeom prst="rect">
            <a:avLst/>
          </a:prstGeom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C8C76B2B-CD92-436B-9E24-8DD4B3C5F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67E7E8-C836-4652-B6C2-FD6616D6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387" y="1509544"/>
            <a:ext cx="3234813" cy="46315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21E67E-ABD1-48A6-A3C6-46A2532C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69" y="1773943"/>
            <a:ext cx="4403469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092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14.tgt.Office_50301353_TF89309463_Win32_OJ112196155.potx" id="{8A7F4949-8952-43C0-98BB-C378658821EF}" vid="{1AED09B2-38D5-4DDD-96E4-5B5D9A6840B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E43E0E-1DE3-4D32-85EB-739731B9E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9123E8-1B6B-49B5-873D-A8D01C369B68}">
  <ds:schemaRefs>
    <ds:schemaRef ds:uri="http://purl.org/dc/elements/1.1/"/>
    <ds:schemaRef ds:uri="http://www.w3.org/XML/1998/namespace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230e9df3-be65-4c73-a93b-d1236ebd677e"/>
    <ds:schemaRef ds:uri="16c05727-aa75-4e4a-9b5f-8a80a1165891"/>
    <ds:schemaRef ds:uri="71af3243-3dd4-4a8d-8c0d-dd76da1f02a5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Градиентная заливка</Template>
  <TotalTime>10471</TotalTime>
  <Words>670</Words>
  <Application>Microsoft Office PowerPoint</Application>
  <PresentationFormat>Широкоэкранный</PresentationFormat>
  <Paragraphs>134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3" baseType="lpstr">
      <vt:lpstr>Malgun Gothic</vt:lpstr>
      <vt:lpstr>Arial</vt:lpstr>
      <vt:lpstr>Arial Narrow</vt:lpstr>
      <vt:lpstr>Avenir Next LT Pro</vt:lpstr>
      <vt:lpstr>Avenir Next LT Pro Light</vt:lpstr>
      <vt:lpstr>Calibri</vt:lpstr>
      <vt:lpstr>Calibri Light</vt:lpstr>
      <vt:lpstr>MS Reference Sans Serif</vt:lpstr>
      <vt:lpstr>Times New Roman</vt:lpstr>
      <vt:lpstr>GradientRiseVTI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Zamira Altybaeva</dc:creator>
  <cp:lastModifiedBy>User</cp:lastModifiedBy>
  <cp:revision>105</cp:revision>
  <dcterms:created xsi:type="dcterms:W3CDTF">2022-06-10T10:40:36Z</dcterms:created>
  <dcterms:modified xsi:type="dcterms:W3CDTF">2024-01-05T09:55:06Z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